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8"/>
  </p:notesMasterIdLst>
  <p:sldIdLst>
    <p:sldId id="392" r:id="rId2"/>
    <p:sldId id="292" r:id="rId3"/>
    <p:sldId id="258" r:id="rId4"/>
    <p:sldId id="380" r:id="rId5"/>
    <p:sldId id="381" r:id="rId6"/>
    <p:sldId id="320" r:id="rId7"/>
    <p:sldId id="369" r:id="rId8"/>
    <p:sldId id="264" r:id="rId9"/>
    <p:sldId id="312" r:id="rId10"/>
    <p:sldId id="357" r:id="rId11"/>
    <p:sldId id="360" r:id="rId12"/>
    <p:sldId id="390" r:id="rId13"/>
    <p:sldId id="361" r:id="rId14"/>
    <p:sldId id="290" r:id="rId15"/>
    <p:sldId id="363" r:id="rId16"/>
    <p:sldId id="293" r:id="rId17"/>
    <p:sldId id="269" r:id="rId18"/>
    <p:sldId id="370" r:id="rId19"/>
    <p:sldId id="385" r:id="rId20"/>
    <p:sldId id="327" r:id="rId21"/>
    <p:sldId id="365" r:id="rId22"/>
    <p:sldId id="368" r:id="rId23"/>
    <p:sldId id="275" r:id="rId24"/>
    <p:sldId id="372" r:id="rId25"/>
    <p:sldId id="367" r:id="rId26"/>
    <p:sldId id="382" r:id="rId27"/>
    <p:sldId id="318" r:id="rId28"/>
    <p:sldId id="260" r:id="rId29"/>
    <p:sldId id="337" r:id="rId30"/>
    <p:sldId id="261" r:id="rId31"/>
    <p:sldId id="336" r:id="rId32"/>
    <p:sldId id="263" r:id="rId33"/>
    <p:sldId id="294" r:id="rId34"/>
    <p:sldId id="265" r:id="rId35"/>
    <p:sldId id="297" r:id="rId36"/>
    <p:sldId id="379" r:id="rId37"/>
    <p:sldId id="377" r:id="rId38"/>
    <p:sldId id="373" r:id="rId39"/>
    <p:sldId id="378" r:id="rId40"/>
    <p:sldId id="374" r:id="rId41"/>
    <p:sldId id="375" r:id="rId42"/>
    <p:sldId id="376" r:id="rId43"/>
    <p:sldId id="266" r:id="rId44"/>
    <p:sldId id="338" r:id="rId45"/>
    <p:sldId id="288" r:id="rId46"/>
    <p:sldId id="268" r:id="rId47"/>
    <p:sldId id="332" r:id="rId48"/>
    <p:sldId id="295" r:id="rId49"/>
    <p:sldId id="272" r:id="rId50"/>
    <p:sldId id="273" r:id="rId51"/>
    <p:sldId id="274" r:id="rId52"/>
    <p:sldId id="286" r:id="rId53"/>
    <p:sldId id="359" r:id="rId54"/>
    <p:sldId id="276" r:id="rId55"/>
    <p:sldId id="314" r:id="rId56"/>
    <p:sldId id="277" r:id="rId57"/>
    <p:sldId id="300" r:id="rId58"/>
    <p:sldId id="366" r:id="rId59"/>
    <p:sldId id="301" r:id="rId60"/>
    <p:sldId id="278" r:id="rId61"/>
    <p:sldId id="303" r:id="rId62"/>
    <p:sldId id="279" r:id="rId63"/>
    <p:sldId id="280" r:id="rId64"/>
    <p:sldId id="296" r:id="rId65"/>
    <p:sldId id="335" r:id="rId66"/>
    <p:sldId id="282" r:id="rId67"/>
    <p:sldId id="305" r:id="rId68"/>
    <p:sldId id="339" r:id="rId69"/>
    <p:sldId id="283" r:id="rId70"/>
    <p:sldId id="389" r:id="rId71"/>
    <p:sldId id="334" r:id="rId72"/>
    <p:sldId id="324" r:id="rId73"/>
    <p:sldId id="285" r:id="rId74"/>
    <p:sldId id="311" r:id="rId75"/>
    <p:sldId id="287" r:id="rId76"/>
    <p:sldId id="291" r:id="rId77"/>
    <p:sldId id="383" r:id="rId78"/>
    <p:sldId id="388" r:id="rId79"/>
    <p:sldId id="289" r:id="rId80"/>
    <p:sldId id="298" r:id="rId81"/>
    <p:sldId id="302" r:id="rId82"/>
    <p:sldId id="313" r:id="rId83"/>
    <p:sldId id="262" r:id="rId84"/>
    <p:sldId id="309" r:id="rId85"/>
    <p:sldId id="304" r:id="rId86"/>
    <p:sldId id="386" r:id="rId87"/>
    <p:sldId id="284" r:id="rId88"/>
    <p:sldId id="306" r:id="rId89"/>
    <p:sldId id="307" r:id="rId90"/>
    <p:sldId id="267" r:id="rId91"/>
    <p:sldId id="310" r:id="rId92"/>
    <p:sldId id="329" r:id="rId93"/>
    <p:sldId id="315" r:id="rId94"/>
    <p:sldId id="281" r:id="rId95"/>
    <p:sldId id="316" r:id="rId96"/>
    <p:sldId id="326" r:id="rId97"/>
    <p:sldId id="364" r:id="rId98"/>
    <p:sldId id="317" r:id="rId99"/>
    <p:sldId id="319" r:id="rId100"/>
    <p:sldId id="321" r:id="rId101"/>
    <p:sldId id="322" r:id="rId102"/>
    <p:sldId id="387" r:id="rId103"/>
    <p:sldId id="270" r:id="rId104"/>
    <p:sldId id="323" r:id="rId105"/>
    <p:sldId id="325" r:id="rId106"/>
    <p:sldId id="328" r:id="rId107"/>
    <p:sldId id="341" r:id="rId108"/>
    <p:sldId id="330" r:id="rId109"/>
    <p:sldId id="299" r:id="rId110"/>
    <p:sldId id="362" r:id="rId111"/>
    <p:sldId id="331" r:id="rId112"/>
    <p:sldId id="333" r:id="rId113"/>
    <p:sldId id="340" r:id="rId114"/>
    <p:sldId id="342" r:id="rId115"/>
    <p:sldId id="343" r:id="rId116"/>
    <p:sldId id="391" r:id="rId11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17" autoAdjust="0"/>
  </p:normalViewPr>
  <p:slideViewPr>
    <p:cSldViewPr>
      <p:cViewPr>
        <p:scale>
          <a:sx n="136" d="100"/>
          <a:sy n="136" d="100"/>
        </p:scale>
        <p:origin x="-786" y="-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9891E-33ED-478A-9207-8C5DEE2B1C83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CC8AA-90C2-435B-9707-684FA6E32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823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CC8AA-90C2-435B-9707-684FA6E32CA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409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CC8AA-90C2-435B-9707-684FA6E32CA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87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0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07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53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6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63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7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610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nxtwall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525" y="1585912"/>
            <a:ext cx="5314950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4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51239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73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4673084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19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6200" y="467308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91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673084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38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47053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21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3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6200" y="467308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63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17382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43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51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486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11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2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18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706" y="0"/>
            <a:ext cx="6986588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31045" y="4743450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39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83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9607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04073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82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0"/>
            <a:ext cx="5587077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914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78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48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77150" y="468844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69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22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61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67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0" y="4743450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9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6291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1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50586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22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62272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35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3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6200" y="467308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80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06" y="0"/>
            <a:ext cx="8205788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9106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74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" y="462236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3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486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4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10400" y="468844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20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17382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87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77150" y="468844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74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93" y="0"/>
            <a:ext cx="741521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10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64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00226" y="4717018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15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41182" y="47815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50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0" y="4717018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2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47053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3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95800" y="4695825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37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71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6200" y="46291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21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17"/>
            <a:ext cx="9144000" cy="49708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62800" y="46291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81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818" y="0"/>
            <a:ext cx="5186363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99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86600" y="4743450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97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11246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20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400" y="4733925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90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89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625" y="0"/>
            <a:ext cx="288875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3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74" y="0"/>
            <a:ext cx="7717651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1200" y="4743450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31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0" y="4793218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93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62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38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34200" y="4743450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22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75" y="0"/>
            <a:ext cx="382905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05600" y="4743450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17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81192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09767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46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49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625" y="0"/>
            <a:ext cx="600075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67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50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17382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77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94" y="0"/>
            <a:ext cx="3816612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818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48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218" y="0"/>
            <a:ext cx="640556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41182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35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8181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24172" y="474035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17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743450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12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56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68" y="0"/>
            <a:ext cx="7815263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3200" y="4733925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75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00" y="0"/>
            <a:ext cx="77224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24600" y="4743450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79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08" y="0"/>
            <a:ext cx="8492184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91474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17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094"/>
            <a:ext cx="9144000" cy="48264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17382" y="4793218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59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4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32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6291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88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71772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77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18" y="0"/>
            <a:ext cx="686276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2189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78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61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866775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10400" y="4743450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00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05172" y="477202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71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2800" y="4743450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46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362" y="0"/>
            <a:ext cx="410527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104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82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37" y="0"/>
            <a:ext cx="686752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248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43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7705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676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35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67250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237" y="0"/>
            <a:ext cx="343376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08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38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13" y="0"/>
            <a:ext cx="8320087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6200" y="470749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12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0"/>
            <a:ext cx="3448050" cy="5143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4805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0" y="472440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79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131" y="0"/>
            <a:ext cx="4757738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02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96200" y="470749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47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1527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95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10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10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0"/>
            <a:ext cx="6700838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62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58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209"/>
            <a:ext cx="9144000" cy="47430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6200" y="46291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99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6262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05600" y="4743450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8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486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16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3448050" cy="5143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-19050"/>
            <a:ext cx="3460821" cy="5162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24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6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62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64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31" y="0"/>
            <a:ext cx="3462338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59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0087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70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97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" y="0"/>
            <a:ext cx="615315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472440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71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00226" y="4733925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16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0231"/>
            <a:ext cx="9144000" cy="32030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4714875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5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8" y="0"/>
            <a:ext cx="773906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0782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24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39000" y="4743450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81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964" y="0"/>
            <a:ext cx="5898071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47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18" y="0"/>
            <a:ext cx="762476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29188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29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17382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74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84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7418" y="4793218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30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24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2472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10475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60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41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6200" y="4774168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80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5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95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68" y="0"/>
            <a:ext cx="7815263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91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23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40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62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50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hlinkClick r:id="rId2"/>
          </p:cNvPr>
          <p:cNvSpPr txBox="1">
            <a:spLocks/>
          </p:cNvSpPr>
          <p:nvPr/>
        </p:nvSpPr>
        <p:spPr>
          <a:xfrm>
            <a:off x="1706083" y="2114550"/>
            <a:ext cx="5731835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dirty="0" smtClean="0">
                <a:solidFill>
                  <a:srgbClr val="92D050"/>
                </a:solidFill>
              </a:rPr>
              <a:t>Website: </a:t>
            </a:r>
            <a:r>
              <a:rPr lang="en-US" sz="3300" dirty="0" smtClean="0">
                <a:solidFill>
                  <a:schemeClr val="tx2">
                    <a:lumMod val="75000"/>
                  </a:schemeClr>
                </a:solidFill>
                <a:hlinkClick r:id="rId2"/>
              </a:rPr>
              <a:t>www.nxtwall.com</a:t>
            </a:r>
            <a:endParaRPr lang="en-US" sz="33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3300" dirty="0">
                <a:solidFill>
                  <a:srgbClr val="92D050"/>
                </a:solidFill>
              </a:rPr>
              <a:t>Email:</a:t>
            </a:r>
            <a:r>
              <a:rPr lang="en-US" sz="33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300" dirty="0" smtClean="0">
                <a:solidFill>
                  <a:schemeClr val="tx2">
                    <a:lumMod val="75000"/>
                  </a:schemeClr>
                </a:solidFill>
              </a:rPr>
              <a:t>info@nxtwall.com</a:t>
            </a:r>
          </a:p>
          <a:p>
            <a:r>
              <a:rPr lang="en-US" sz="3300" dirty="0">
                <a:solidFill>
                  <a:srgbClr val="92D050"/>
                </a:solidFill>
              </a:rPr>
              <a:t>Phone: </a:t>
            </a:r>
            <a:r>
              <a:rPr lang="en-US" sz="3300" dirty="0">
                <a:solidFill>
                  <a:schemeClr val="tx2">
                    <a:lumMod val="75000"/>
                  </a:schemeClr>
                </a:solidFill>
              </a:rPr>
              <a:t>269-488-2752</a:t>
            </a:r>
          </a:p>
          <a:p>
            <a:endParaRPr lang="en-US" sz="6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054" y="-116965"/>
            <a:ext cx="3755893" cy="139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9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6492</TotalTime>
  <Words>239</Words>
  <Application>Microsoft Office PowerPoint</Application>
  <PresentationFormat>On-screen Show (16:9)</PresentationFormat>
  <Paragraphs>119</Paragraphs>
  <Slides>116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116</vt:i4>
      </vt:variant>
    </vt:vector>
  </HeadingPairs>
  <TitlesOfParts>
    <vt:vector size="1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Gregg</dc:creator>
  <cp:lastModifiedBy>Gregg</cp:lastModifiedBy>
  <cp:revision>74</cp:revision>
  <dcterms:created xsi:type="dcterms:W3CDTF">2016-10-31T14:29:44Z</dcterms:created>
  <dcterms:modified xsi:type="dcterms:W3CDTF">2019-09-13T14:34:15Z</dcterms:modified>
</cp:coreProperties>
</file>