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71" r:id="rId4"/>
    <p:sldId id="258" r:id="rId5"/>
    <p:sldId id="259" r:id="rId6"/>
    <p:sldId id="260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0B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96547" autoAdjust="0"/>
  </p:normalViewPr>
  <p:slideViewPr>
    <p:cSldViewPr>
      <p:cViewPr>
        <p:scale>
          <a:sx n="86" d="100"/>
          <a:sy n="86" d="100"/>
        </p:scale>
        <p:origin x="-2250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6F175-A9FF-4B55-A11F-2E9CC1571168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AA93A-5A09-4F27-998C-1DCF4DD17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39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AA93A-5A09-4F27-998C-1DCF4DD170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95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D316-4374-48D0-B554-56A78E188CA2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05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E1DA3-A865-4ADB-97BC-CAE343801912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15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B722-EABA-4A81-A902-AD5B14A7920E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6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5CFC-436D-49D8-91EE-CBB87BCE18F4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3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D450-0CD8-40EF-AB70-CBFB61406D2A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63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B6C9-C4E6-4DDA-B1C5-B4E5482839DB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18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0340A-FC2E-432F-B08F-291E85DC5193}" type="datetime1">
              <a:rPr lang="en-US" smtClean="0"/>
              <a:t>9/12/2019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4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4ABD-23FE-44A1-B190-D685BE3C9BD4}" type="datetime1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4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0B51-6186-483C-AF3A-A72D12DB7792}" type="datetime1">
              <a:rPr lang="en-US" smtClean="0"/>
              <a:t>9/12/2019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5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89EA-9A2D-4682-8431-C2972B85E8B1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9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8B3A-8069-4551-8530-1C2C4459FDB8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33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80B600"/>
            </a:gs>
            <a:gs pos="28000">
              <a:srgbClr val="FFFF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5B867-928A-467A-ADBD-6785EB297B77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8922E-7E45-4316-8299-2FB86A551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985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" y="3101975"/>
            <a:ext cx="8763000" cy="1470025"/>
          </a:xfrm>
        </p:spPr>
        <p:txBody>
          <a:bodyPr>
            <a:normAutofit/>
          </a:bodyPr>
          <a:lstStyle/>
          <a:p>
            <a:r>
              <a:rPr lang="en-US" baseline="0" dirty="0" smtClean="0">
                <a:solidFill>
                  <a:schemeClr val="bg1"/>
                </a:solidFill>
              </a:rPr>
              <a:t>Sustainable Demountable</a:t>
            </a:r>
            <a:br>
              <a:rPr lang="en-US" baseline="0" dirty="0" smtClean="0">
                <a:solidFill>
                  <a:schemeClr val="bg1"/>
                </a:solidFill>
              </a:rPr>
            </a:br>
            <a:r>
              <a:rPr lang="en-US" baseline="0" dirty="0" smtClean="0">
                <a:solidFill>
                  <a:schemeClr val="bg1"/>
                </a:solidFill>
              </a:rPr>
              <a:t>Wall Design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5244405"/>
            <a:ext cx="7391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Meeting </a:t>
            </a:r>
            <a:r>
              <a:rPr lang="en-US" sz="2800" b="1" dirty="0"/>
              <a:t>the needs of the present without compromising the ability of future generations to meet their own </a:t>
            </a:r>
            <a:r>
              <a:rPr lang="en-US" sz="2800" b="1" dirty="0" smtClean="0"/>
              <a:t>needs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49" y="381000"/>
            <a:ext cx="7537501" cy="204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07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Environmental</a:t>
            </a:r>
            <a:r>
              <a:rPr lang="en-US" baseline="0" dirty="0" smtClean="0"/>
              <a:t> Statement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3048000"/>
            <a:ext cx="784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“Construction and Manufacturing </a:t>
            </a:r>
            <a:r>
              <a:rPr lang="en-US" sz="3200" i="1" dirty="0"/>
              <a:t>of any kind places a burden on the environment.  Environmental responsibility begins with a product’s ability to support significant change and reuse</a:t>
            </a:r>
            <a:r>
              <a:rPr lang="en-US" sz="3200" i="1" dirty="0" smtClean="0"/>
              <a:t>.”</a:t>
            </a:r>
            <a:endParaRPr lang="en-US" sz="3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915" y="152400"/>
            <a:ext cx="3911970" cy="106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5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erry\AppData\Local\Microsoft\Windows\Temporary Internet Files\Content.IE5\OS0WCAAZ\MC900440104[1]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77"/>
          <a:stretch/>
        </p:blipFill>
        <p:spPr bwMode="auto">
          <a:xfrm>
            <a:off x="3497060" y="2287794"/>
            <a:ext cx="1989340" cy="197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2057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i="1" baseline="0" dirty="0" err="1" smtClean="0"/>
              <a:t>NxtWall’s</a:t>
            </a:r>
            <a:r>
              <a:rPr lang="en-US" sz="2800" i="1" baseline="0" dirty="0" smtClean="0"/>
              <a:t> “Field Fit” Simple Kit of Parts approach to building leads </a:t>
            </a:r>
            <a:r>
              <a:rPr lang="en-US" sz="2800" i="1" dirty="0" smtClean="0"/>
              <a:t>the way in the demountable wall industry and </a:t>
            </a:r>
            <a:r>
              <a:rPr lang="en-US" sz="2800" i="1" baseline="0" dirty="0" smtClean="0"/>
              <a:t>proactively supports redesigns, </a:t>
            </a:r>
            <a:r>
              <a:rPr lang="en-US" sz="2800" i="1" dirty="0" smtClean="0"/>
              <a:t>repurpose and recycling. These are the key ingredients of S</a:t>
            </a:r>
            <a:r>
              <a:rPr lang="en-US" sz="2800" i="1" baseline="0" dirty="0" smtClean="0"/>
              <a:t>ustainable Building Design.</a:t>
            </a:r>
            <a:endParaRPr lang="en-US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66700" y="2362200"/>
            <a:ext cx="8686800" cy="175432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RECYCLE  REDESIGN  REPURPOSE</a:t>
            </a:r>
            <a:endParaRPr lang="en-US" sz="5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915" y="152400"/>
            <a:ext cx="3911970" cy="1062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Three R’s of </a:t>
            </a:r>
            <a:r>
              <a:rPr lang="en-US" dirty="0" err="1" smtClean="0"/>
              <a:t>Sustainablility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73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</a:t>
            </a:r>
            <a:r>
              <a:rPr lang="en-US" dirty="0" err="1" smtClean="0"/>
              <a:t>NxtWall</a:t>
            </a:r>
            <a:r>
              <a:rPr lang="en-US" dirty="0" smtClean="0"/>
              <a:t> so Unique?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Material content</a:t>
            </a:r>
          </a:p>
          <a:p>
            <a:r>
              <a:rPr lang="en-US" dirty="0" smtClean="0"/>
              <a:t>Redesign options post initial installation</a:t>
            </a:r>
            <a:endParaRPr lang="en-US" baseline="0" dirty="0" smtClean="0"/>
          </a:p>
          <a:p>
            <a:r>
              <a:rPr lang="en-US" baseline="0" dirty="0" smtClean="0"/>
              <a:t>Ability to source Regional materials</a:t>
            </a:r>
          </a:p>
          <a:p>
            <a:r>
              <a:rPr lang="en-US" baseline="0" dirty="0" smtClean="0"/>
              <a:t>Creativity for product reuse</a:t>
            </a:r>
          </a:p>
          <a:p>
            <a:r>
              <a:rPr lang="en-US" baseline="0" dirty="0" smtClean="0"/>
              <a:t>Product solution can avoid landfills</a:t>
            </a:r>
          </a:p>
          <a:p>
            <a:r>
              <a:rPr lang="en-US" baseline="0" dirty="0" smtClean="0"/>
              <a:t>Avoid costly recycling process, incentive to recycle</a:t>
            </a:r>
          </a:p>
          <a:p>
            <a:r>
              <a:rPr lang="en-US" baseline="0" dirty="0" smtClean="0"/>
              <a:t>Community-based labor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05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NxtWall</a:t>
            </a:r>
            <a:r>
              <a:rPr lang="en-US" dirty="0" smtClean="0"/>
              <a:t> Material</a:t>
            </a:r>
            <a:r>
              <a:rPr lang="en-US" baseline="0" dirty="0" smtClean="0"/>
              <a:t>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aluminum and steel utilize</a:t>
            </a:r>
            <a:r>
              <a:rPr lang="en-US" baseline="0" dirty="0" smtClean="0"/>
              <a:t> both recycle and recyclable content.</a:t>
            </a:r>
          </a:p>
          <a:p>
            <a:r>
              <a:rPr lang="en-US" baseline="0" dirty="0" smtClean="0"/>
              <a:t>Insulation option </a:t>
            </a:r>
            <a:r>
              <a:rPr lang="en-US" baseline="0" dirty="0" smtClean="0"/>
              <a:t>is recycled PET….pop bottles, plastic containers, etc.</a:t>
            </a:r>
          </a:p>
          <a:p>
            <a:r>
              <a:rPr lang="en-US" baseline="0" dirty="0" smtClean="0"/>
              <a:t>Options for recyclable wall board materials</a:t>
            </a:r>
          </a:p>
          <a:p>
            <a:pPr lvl="1"/>
            <a:r>
              <a:rPr lang="en-US" dirty="0" err="1" smtClean="0"/>
              <a:t>Skyblend</a:t>
            </a:r>
            <a:r>
              <a:rPr lang="en-US" dirty="0" smtClean="0"/>
              <a:t> Particleboard</a:t>
            </a:r>
          </a:p>
          <a:p>
            <a:pPr lvl="1"/>
            <a:r>
              <a:rPr lang="en-US" dirty="0" smtClean="0"/>
              <a:t>MAG board</a:t>
            </a:r>
            <a:endParaRPr lang="en-US" dirty="0"/>
          </a:p>
          <a:p>
            <a:pPr lvl="1"/>
            <a:r>
              <a:rPr lang="en-US" dirty="0" smtClean="0"/>
              <a:t>Gypsum</a:t>
            </a:r>
            <a:r>
              <a:rPr lang="en-US" baseline="0" dirty="0" smtClean="0"/>
              <a:t> board provides a recycled and recyclable option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2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0"/>
            <a:ext cx="8382000" cy="2209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err="1" smtClean="0"/>
              <a:t>NxtWall’s</a:t>
            </a:r>
            <a:r>
              <a:rPr lang="en-US" dirty="0" smtClean="0"/>
              <a:t> Panels are not</a:t>
            </a:r>
            <a:r>
              <a:rPr lang="en-US" baseline="0" dirty="0" smtClean="0"/>
              <a:t> “</a:t>
            </a:r>
            <a:r>
              <a:rPr lang="en-US" u="sng" dirty="0"/>
              <a:t>U</a:t>
            </a:r>
            <a:r>
              <a:rPr lang="en-US" u="sng" baseline="0" dirty="0" smtClean="0"/>
              <a:t>nitized</a:t>
            </a:r>
            <a:r>
              <a:rPr lang="en-US" baseline="0" dirty="0" smtClean="0"/>
              <a:t>” allowing end- users the opportunity to change configurations, colors</a:t>
            </a:r>
            <a:r>
              <a:rPr lang="en-US" dirty="0" smtClean="0"/>
              <a:t> and function</a:t>
            </a:r>
            <a:r>
              <a:rPr lang="en-US" baseline="0" dirty="0" smtClean="0"/>
              <a:t> to adapt to </a:t>
            </a:r>
            <a:r>
              <a:rPr lang="en-US" dirty="0" smtClean="0"/>
              <a:t>environmental changes as space is reconfigured</a:t>
            </a:r>
            <a:endParaRPr lang="en-US" baseline="0" dirty="0" smtClean="0"/>
          </a:p>
        </p:txBody>
      </p:sp>
      <p:pic>
        <p:nvPicPr>
          <p:cNvPr id="2050" name="Picture 2" descr="http://www.michellehenry.fr/Sustainab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79442"/>
            <a:ext cx="4882377" cy="366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Affordable Adaptability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28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5387" y="457200"/>
            <a:ext cx="4993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400" dirty="0">
                <a:latin typeface="+mj-lt"/>
                <a:ea typeface="+mj-ea"/>
                <a:cs typeface="+mj-cs"/>
              </a:rPr>
              <a:t>Reasons for Changes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458200" cy="4038600"/>
          </a:xfrm>
        </p:spPr>
        <p:txBody>
          <a:bodyPr/>
          <a:lstStyle/>
          <a:p>
            <a:pPr marL="457200" indent="-457200" algn="l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Privacy:		</a:t>
            </a:r>
            <a:r>
              <a:rPr lang="en-US" sz="2400" dirty="0" smtClean="0">
                <a:solidFill>
                  <a:schemeClr val="bg1"/>
                </a:solidFill>
              </a:rPr>
              <a:t>Ability to add insulation or Double Pane 				glass for greater sound control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Public:		</a:t>
            </a:r>
            <a:r>
              <a:rPr lang="en-US" sz="2400" dirty="0" smtClean="0">
                <a:solidFill>
                  <a:schemeClr val="bg1"/>
                </a:solidFill>
              </a:rPr>
              <a:t>Add Glass to increase visibility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Capacity:	</a:t>
            </a:r>
            <a:r>
              <a:rPr lang="en-US" sz="2400" dirty="0" smtClean="0">
                <a:solidFill>
                  <a:schemeClr val="bg1"/>
                </a:solidFill>
              </a:rPr>
              <a:t>Increase or decrease square footage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Image:		</a:t>
            </a:r>
            <a:r>
              <a:rPr lang="en-US" sz="2400" dirty="0" smtClean="0">
                <a:solidFill>
                  <a:schemeClr val="bg1"/>
                </a:solidFill>
              </a:rPr>
              <a:t>Color scheme “New Look”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Ergonomics</a:t>
            </a:r>
            <a:r>
              <a:rPr lang="en-US" sz="2400" dirty="0" smtClean="0">
                <a:solidFill>
                  <a:schemeClr val="bg1"/>
                </a:solidFill>
              </a:rPr>
              <a:t>:	Increase productivity by introducing natural 			             daylight</a:t>
            </a:r>
          </a:p>
          <a:p>
            <a:pPr marL="457200" indent="-457200" algn="l">
              <a:buFont typeface="Arial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8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922E-7E45-4316-8299-2FB86A5510C6}" type="slidenum">
              <a:rPr lang="en-US" smtClean="0"/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76300" y="5092005"/>
            <a:ext cx="7391400" cy="138499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800" b="1" dirty="0" smtClean="0"/>
              <a:t>www.nxtwall.com</a:t>
            </a:r>
          </a:p>
          <a:p>
            <a:pPr algn="ctr"/>
            <a:r>
              <a:rPr lang="en-US" sz="2800" b="1" dirty="0" smtClean="0"/>
              <a:t>info@nxtwall.com</a:t>
            </a:r>
          </a:p>
          <a:p>
            <a:pPr algn="ctr"/>
            <a:r>
              <a:rPr lang="en-US" sz="2800" b="1" dirty="0" smtClean="0"/>
              <a:t>(269) 488-2752</a:t>
            </a:r>
            <a:endParaRPr lang="en-US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49" y="685800"/>
            <a:ext cx="7537501" cy="204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1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rgbClr val="000000"/>
      </a:lt1>
      <a:dk2>
        <a:srgbClr val="00EC00"/>
      </a:dk2>
      <a:lt2>
        <a:srgbClr val="EEECE1"/>
      </a:lt2>
      <a:accent1>
        <a:srgbClr val="00EC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1758</TotalTime>
  <Words>229</Words>
  <Application>Microsoft Office PowerPoint</Application>
  <PresentationFormat>On-screen Show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Sustainable Demountable Wall Design</vt:lpstr>
      <vt:lpstr>Environmental Statement</vt:lpstr>
      <vt:lpstr>The Three R’s of Sustainablility</vt:lpstr>
      <vt:lpstr>What Makes NxtWall so Unique?</vt:lpstr>
      <vt:lpstr>NxtWall Material Content</vt:lpstr>
      <vt:lpstr>Affordable Adaptability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Demountable Wall Design</dc:title>
  <dc:subject>Sustainable Demountable Wall Design</dc:subject>
  <dc:creator>www.nxtwall.com</dc:creator>
  <cp:lastModifiedBy>Gregg</cp:lastModifiedBy>
  <cp:revision>30</cp:revision>
  <dcterms:created xsi:type="dcterms:W3CDTF">2011-05-22T23:50:32Z</dcterms:created>
  <dcterms:modified xsi:type="dcterms:W3CDTF">2019-09-12T17:06:48Z</dcterms:modified>
  <cp:category>Demountable Walls</cp:category>
</cp:coreProperties>
</file>